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13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3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684E-2C4F-E242-8163-2947A920009B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F8C3-BF12-864D-A94F-E9A272455C6F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74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684E-2C4F-E242-8163-2947A920009B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F8C3-BF12-864D-A94F-E9A272455C6F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61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684E-2C4F-E242-8163-2947A920009B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F8C3-BF12-864D-A94F-E9A272455C6F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891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684E-2C4F-E242-8163-2947A920009B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F8C3-BF12-864D-A94F-E9A272455C6F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61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684E-2C4F-E242-8163-2947A920009B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F8C3-BF12-864D-A94F-E9A272455C6F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1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9">
            <a:extLst>
              <a:ext uri="{FF2B5EF4-FFF2-40B4-BE49-F238E27FC236}">
                <a16:creationId xmlns:a16="http://schemas.microsoft.com/office/drawing/2014/main" id="{B858AC94-73B0-314C-8250-3337533B3C9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12199107"/>
              </p:ext>
            </p:extLst>
          </p:nvPr>
        </p:nvGraphicFramePr>
        <p:xfrm>
          <a:off x="471485" y="370249"/>
          <a:ext cx="58993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6282">
                  <a:extLst>
                    <a:ext uri="{9D8B030D-6E8A-4147-A177-3AD203B41FA5}">
                      <a16:colId xmlns:a16="http://schemas.microsoft.com/office/drawing/2014/main" val="1135011500"/>
                    </a:ext>
                  </a:extLst>
                </a:gridCol>
                <a:gridCol w="2244437">
                  <a:extLst>
                    <a:ext uri="{9D8B030D-6E8A-4147-A177-3AD203B41FA5}">
                      <a16:colId xmlns:a16="http://schemas.microsoft.com/office/drawing/2014/main" val="800455520"/>
                    </a:ext>
                  </a:extLst>
                </a:gridCol>
                <a:gridCol w="1208616">
                  <a:extLst>
                    <a:ext uri="{9D8B030D-6E8A-4147-A177-3AD203B41FA5}">
                      <a16:colId xmlns:a16="http://schemas.microsoft.com/office/drawing/2014/main" val="689205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>
                        <a:latin typeface="A-OTF UD Shin Go Pr6N L" panose="020B0300000000000000" pitchFamily="34" charset="-128"/>
                        <a:ea typeface="A-OTF UD Shin Go Pr6N L" panose="020B03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>
                          <a:latin typeface="A-OTF UD Shin Go Pr6N L" panose="020B0300000000000000" pitchFamily="34" charset="-128"/>
                          <a:ea typeface="A-OTF UD Shin Go Pr6N L" panose="020B0300000000000000" pitchFamily="34" charset="-128"/>
                        </a:rPr>
                        <a:t>正答率：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>
                          <a:latin typeface="A-OTF UD Shin Go Pr6N L" panose="020B0300000000000000" pitchFamily="34" charset="-128"/>
                          <a:ea typeface="A-OTF UD Shin Go Pr6N L" panose="020B0300000000000000" pitchFamily="34" charset="-128"/>
                        </a:rPr>
                        <a:t>日付：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126638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6" y="883165"/>
            <a:ext cx="5915025" cy="2315986"/>
          </a:xfrm>
          <a:ln w="9525">
            <a:solidFill>
              <a:schemeClr val="tx1"/>
            </a:solidFill>
          </a:ln>
        </p:spPr>
        <p:txBody>
          <a:bodyPr/>
          <a:lstStyle>
            <a:lvl1pPr>
              <a:defRPr>
                <a:latin typeface="A-OTF UD Shin Go Pr6N L" panose="020B0300000000000000" pitchFamily="34" charset="-128"/>
                <a:ea typeface="A-OTF UD Shin Go Pr6N L" panose="020B0300000000000000" pitchFamily="34" charset="-128"/>
              </a:defRPr>
            </a:lvl1pPr>
            <a:lvl2pPr>
              <a:defRPr>
                <a:latin typeface="A-OTF UD Shin Go Pr6N L" panose="020B0300000000000000" pitchFamily="34" charset="-128"/>
                <a:ea typeface="A-OTF UD Shin Go Pr6N L" panose="020B0300000000000000" pitchFamily="34" charset="-128"/>
              </a:defRPr>
            </a:lvl2pPr>
            <a:lvl3pPr>
              <a:defRPr>
                <a:latin typeface="A-OTF UD Shin Go Pr6N L" panose="020B0300000000000000" pitchFamily="34" charset="-128"/>
                <a:ea typeface="A-OTF UD Shin Go Pr6N L" panose="020B0300000000000000" pitchFamily="34" charset="-128"/>
              </a:defRPr>
            </a:lvl3pPr>
            <a:lvl4pPr>
              <a:defRPr>
                <a:latin typeface="A-OTF UD Shin Go Pr6N L" panose="020B0300000000000000" pitchFamily="34" charset="-128"/>
                <a:ea typeface="A-OTF UD Shin Go Pr6N L" panose="020B0300000000000000" pitchFamily="34" charset="-128"/>
              </a:defRPr>
            </a:lvl4pPr>
            <a:lvl5pPr>
              <a:defRPr>
                <a:latin typeface="A-OTF UD Shin Go Pr6N L" panose="020B0300000000000000" pitchFamily="34" charset="-128"/>
                <a:ea typeface="A-OTF UD Shin Go Pr6N L" panose="020B0300000000000000" pitchFamily="34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684E-2C4F-E242-8163-2947A920009B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F8C3-BF12-864D-A94F-E9A272455C6F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>
            <a:extLst>
              <a:ext uri="{FF2B5EF4-FFF2-40B4-BE49-F238E27FC236}">
                <a16:creationId xmlns:a16="http://schemas.microsoft.com/office/drawing/2014/main" id="{0659E616-9C02-CE4D-96CA-9830F462D83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7180" y="403499"/>
            <a:ext cx="2423205" cy="325220"/>
          </a:xfrm>
          <a:ln>
            <a:noFill/>
          </a:ln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latin typeface="A-OTF UD Shin Go Pr6N L" panose="020B0300000000000000" pitchFamily="34" charset="-128"/>
                <a:ea typeface="A-OTF UD Shin Go Pr6N L" panose="020B0300000000000000" pitchFamily="34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" name="コンテンツ プレースホルダー 12">
            <a:extLst>
              <a:ext uri="{FF2B5EF4-FFF2-40B4-BE49-F238E27FC236}">
                <a16:creationId xmlns:a16="http://schemas.microsoft.com/office/drawing/2014/main" id="{9CA04A70-457A-1F44-B5F5-E713D9EF33B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29000" y="378559"/>
            <a:ext cx="1716577" cy="370841"/>
          </a:xfrm>
          <a:ln>
            <a:noFill/>
          </a:ln>
        </p:spPr>
        <p:txBody>
          <a:bodyPr wrap="none" anchor="ctr">
            <a:normAutofit/>
          </a:bodyPr>
          <a:lstStyle>
            <a:lvl1pPr marL="0" indent="0">
              <a:spcBef>
                <a:spcPts val="0"/>
              </a:spcBef>
              <a:buNone/>
              <a:defRPr sz="1000">
                <a:latin typeface="A-OTF UD Shin Go Pr6N L" panose="020B0300000000000000" pitchFamily="34" charset="-128"/>
                <a:ea typeface="A-OTF UD Shin Go Pr6N L" panose="020B0300000000000000" pitchFamily="34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20" name="コンテンツ プレースホルダー 12">
            <a:extLst>
              <a:ext uri="{FF2B5EF4-FFF2-40B4-BE49-F238E27FC236}">
                <a16:creationId xmlns:a16="http://schemas.microsoft.com/office/drawing/2014/main" id="{B6FD0981-4E8A-C540-A31B-F714AF96C5F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527964" y="395186"/>
            <a:ext cx="851169" cy="345903"/>
          </a:xfrm>
          <a:ln>
            <a:noFill/>
          </a:ln>
        </p:spPr>
        <p:txBody>
          <a:bodyPr wrap="none" anchor="ctr">
            <a:normAutofit/>
          </a:bodyPr>
          <a:lstStyle>
            <a:lvl1pPr marL="0" indent="0">
              <a:spcBef>
                <a:spcPts val="0"/>
              </a:spcBef>
              <a:buNone/>
              <a:defRPr sz="1000">
                <a:latin typeface="A-OTF UD Shin Go Pr6N L" panose="020B0300000000000000" pitchFamily="34" charset="-128"/>
                <a:ea typeface="A-OTF UD Shin Go Pr6N L" panose="020B0300000000000000" pitchFamily="34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7273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684E-2C4F-E242-8163-2947A920009B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F8C3-BF12-864D-A94F-E9A272455C6F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44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684E-2C4F-E242-8163-2947A920009B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F8C3-BF12-864D-A94F-E9A272455C6F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76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684E-2C4F-E242-8163-2947A920009B}" type="datetimeFigureOut">
              <a:t>2021/8/18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F8C3-BF12-864D-A94F-E9A272455C6F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06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684E-2C4F-E242-8163-2947A920009B}" type="datetimeFigureOut">
              <a:t>2021/8/18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F8C3-BF12-864D-A94F-E9A272455C6F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83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684E-2C4F-E242-8163-2947A920009B}" type="datetimeFigureOut">
              <a:t>2021/8/18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F8C3-BF12-864D-A94F-E9A272455C6F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0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684E-2C4F-E242-8163-2947A920009B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F8C3-BF12-864D-A94F-E9A272455C6F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47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B684E-2C4F-E242-8163-2947A920009B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2F8C3-BF12-864D-A94F-E9A272455C6F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41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A30B57-4294-DC45-95EA-59611717A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6" y="883165"/>
            <a:ext cx="5915025" cy="3058214"/>
          </a:xfrm>
          <a:solidFill>
            <a:schemeClr val="bg1">
              <a:lumMod val="95000"/>
            </a:schemeClr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ja-JP" altLang="en-US" sz="2800"/>
              <a:t>問題</a:t>
            </a:r>
            <a:endParaRPr lang="en-US" altLang="ja-JP" sz="2800" dirty="0"/>
          </a:p>
          <a:p>
            <a:pPr marL="0" indent="0" algn="ctr">
              <a:buNone/>
            </a:pPr>
            <a:r>
              <a:rPr lang="ja-JP" altLang="en-US" sz="1800"/>
              <a:t>間違えた問題を</a:t>
            </a:r>
            <a:r>
              <a:rPr lang="en-US" altLang="ja-JP" sz="1800" dirty="0"/>
              <a:t>PDF</a:t>
            </a:r>
            <a:r>
              <a:rPr lang="ja-JP" altLang="en-US" sz="1800"/>
              <a:t>からコピペで貼り付ける</a:t>
            </a:r>
            <a:endParaRPr lang="ja-JP" altLang="en-US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FE65C41-38AC-AF47-98A2-7F31B190C8B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ja-JP" altLang="en-US"/>
              <a:t>学校名</a:t>
            </a:r>
          </a:p>
        </p:txBody>
      </p:sp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0B84D586-8F68-9C4A-9974-13767011256E}"/>
              </a:ext>
            </a:extLst>
          </p:cNvPr>
          <p:cNvSpPr txBox="1">
            <a:spLocks/>
          </p:cNvSpPr>
          <p:nvPr/>
        </p:nvSpPr>
        <p:spPr>
          <a:xfrm>
            <a:off x="487180" y="4099033"/>
            <a:ext cx="5915025" cy="5403467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A-OTF UD Shin Go Pr6N L" panose="020B0300000000000000" pitchFamily="34" charset="-128"/>
                <a:ea typeface="A-OTF UD Shin Go Pr6N L" panose="020B0300000000000000" pitchFamily="34" charset="-128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-OTF UD Shin Go Pr6N L" panose="020B0300000000000000" pitchFamily="34" charset="-128"/>
                <a:ea typeface="A-OTF UD Shin Go Pr6N L" panose="020B0300000000000000" pitchFamily="34" charset="-128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A-OTF UD Shin Go Pr6N L" panose="020B0300000000000000" pitchFamily="34" charset="-128"/>
                <a:ea typeface="A-OTF UD Shin Go Pr6N L" panose="020B0300000000000000" pitchFamily="34" charset="-128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A-OTF UD Shin Go Pr6N L" panose="020B0300000000000000" pitchFamily="34" charset="-128"/>
                <a:ea typeface="A-OTF UD Shin Go Pr6N L" panose="020B0300000000000000" pitchFamily="34" charset="-128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A-OTF UD Shin Go Pr6N L" panose="020B0300000000000000" pitchFamily="34" charset="-128"/>
                <a:ea typeface="A-OTF UD Shin Go Pr6N L" panose="020B0300000000000000" pitchFamily="34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2800"/>
              <a:t>回答欄</a:t>
            </a:r>
            <a:endParaRPr lang="en-US" altLang="ja-JP" sz="28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800"/>
              <a:t>解き直し時に問題を解く場所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1E1831-5C4D-0247-9ACA-2B890ECFDD8F}"/>
              </a:ext>
            </a:extLst>
          </p:cNvPr>
          <p:cNvSpPr txBox="1"/>
          <p:nvPr/>
        </p:nvSpPr>
        <p:spPr>
          <a:xfrm>
            <a:off x="2709089" y="3547241"/>
            <a:ext cx="14398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600">
                <a:solidFill>
                  <a:schemeClr val="bg1">
                    <a:lumMod val="75000"/>
                  </a:schemeClr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表</a:t>
            </a:r>
          </a:p>
        </p:txBody>
      </p:sp>
    </p:spTree>
    <p:extLst>
      <p:ext uri="{BB962C8B-B14F-4D97-AF65-F5344CB8AC3E}">
        <p14:creationId xmlns:p14="http://schemas.microsoft.com/office/powerpoint/2010/main" val="1812021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A30B57-4294-DC45-95EA-59611717A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6" y="883165"/>
            <a:ext cx="5915025" cy="3058214"/>
          </a:xfrm>
          <a:solidFill>
            <a:schemeClr val="bg1">
              <a:lumMod val="95000"/>
            </a:schemeClr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ja-JP" altLang="en-US" sz="2800"/>
              <a:t>問題</a:t>
            </a:r>
            <a:endParaRPr lang="en-US" altLang="ja-JP" sz="2800" dirty="0"/>
          </a:p>
          <a:p>
            <a:pPr marL="0" indent="0" algn="ctr">
              <a:buNone/>
            </a:pPr>
            <a:r>
              <a:rPr lang="ja-JP" altLang="en-US" sz="1800"/>
              <a:t>間違えた問題を</a:t>
            </a:r>
            <a:r>
              <a:rPr lang="en-US" altLang="ja-JP" sz="1800" dirty="0"/>
              <a:t>PDF</a:t>
            </a:r>
            <a:r>
              <a:rPr lang="ja-JP" altLang="en-US" sz="1800"/>
              <a:t>からコピペで貼り付ける</a:t>
            </a:r>
            <a:endParaRPr lang="ja-JP" altLang="en-US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FE65C41-38AC-AF47-98A2-7F31B190C8B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ja-JP" altLang="en-US"/>
              <a:t>学校名</a:t>
            </a:r>
          </a:p>
        </p:txBody>
      </p:sp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0B84D586-8F68-9C4A-9974-13767011256E}"/>
              </a:ext>
            </a:extLst>
          </p:cNvPr>
          <p:cNvSpPr txBox="1">
            <a:spLocks/>
          </p:cNvSpPr>
          <p:nvPr/>
        </p:nvSpPr>
        <p:spPr>
          <a:xfrm>
            <a:off x="487180" y="4099033"/>
            <a:ext cx="5915025" cy="5403467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A-OTF UD Shin Go Pr6N L" panose="020B0300000000000000" pitchFamily="34" charset="-128"/>
                <a:ea typeface="A-OTF UD Shin Go Pr6N L" panose="020B0300000000000000" pitchFamily="34" charset="-128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-OTF UD Shin Go Pr6N L" panose="020B0300000000000000" pitchFamily="34" charset="-128"/>
                <a:ea typeface="A-OTF UD Shin Go Pr6N L" panose="020B0300000000000000" pitchFamily="34" charset="-128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A-OTF UD Shin Go Pr6N L" panose="020B0300000000000000" pitchFamily="34" charset="-128"/>
                <a:ea typeface="A-OTF UD Shin Go Pr6N L" panose="020B0300000000000000" pitchFamily="34" charset="-128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A-OTF UD Shin Go Pr6N L" panose="020B0300000000000000" pitchFamily="34" charset="-128"/>
                <a:ea typeface="A-OTF UD Shin Go Pr6N L" panose="020B0300000000000000" pitchFamily="34" charset="-128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A-OTF UD Shin Go Pr6N L" panose="020B0300000000000000" pitchFamily="34" charset="-128"/>
                <a:ea typeface="A-OTF UD Shin Go Pr6N L" panose="020B0300000000000000" pitchFamily="34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2800"/>
              <a:t>解答</a:t>
            </a:r>
            <a:endParaRPr lang="en-US" altLang="ja-JP" sz="28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800"/>
              <a:t>見直しの際に解説を読んだ上で</a:t>
            </a:r>
            <a:endParaRPr lang="en-US" altLang="ja-JP" sz="18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800"/>
              <a:t>自分なりの解答方法を記載する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1E1831-5C4D-0247-9ACA-2B890ECFDD8F}"/>
              </a:ext>
            </a:extLst>
          </p:cNvPr>
          <p:cNvSpPr txBox="1"/>
          <p:nvPr/>
        </p:nvSpPr>
        <p:spPr>
          <a:xfrm>
            <a:off x="2709089" y="3547241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600">
                <a:solidFill>
                  <a:schemeClr val="bg1">
                    <a:lumMod val="75000"/>
                  </a:schemeClr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裏</a:t>
            </a:r>
          </a:p>
        </p:txBody>
      </p:sp>
    </p:spTree>
    <p:extLst>
      <p:ext uri="{BB962C8B-B14F-4D97-AF65-F5344CB8AC3E}">
        <p14:creationId xmlns:p14="http://schemas.microsoft.com/office/powerpoint/2010/main" val="4292651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C26B4F9-348C-8946-96DD-87E727A47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2CEEE9-460C-B64C-9856-93A1F2F04BA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0BA2A0-72B5-DC46-928F-2842996F6A1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F02AAA5F-6B20-7D4A-A581-548FFE33E5FE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252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</TotalTime>
  <Words>49</Words>
  <Application>Microsoft Macintosh PowerPoint</Application>
  <PresentationFormat>A4 210 x 297 mm</PresentationFormat>
  <Paragraphs>13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A-OTF UD Shin Go Pr6N L</vt:lpstr>
      <vt:lpstr>Hiragino Kaku Gothic Std W8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>Microsoft Office User</cp:lastModifiedBy>
  <cp:revision>40</cp:revision>
  <cp:lastPrinted>2021-08-14T11:26:49Z</cp:lastPrinted>
  <dcterms:created xsi:type="dcterms:W3CDTF">2021-08-14T05:54:26Z</dcterms:created>
  <dcterms:modified xsi:type="dcterms:W3CDTF">2021-08-18T10:37:08Z</dcterms:modified>
  <cp:category/>
</cp:coreProperties>
</file>